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1" r:id="rId26"/>
    <p:sldId id="274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3F"/>
    <a:srgbClr val="78C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>
        <p:scale>
          <a:sx n="160" d="100"/>
          <a:sy n="160" d="100"/>
        </p:scale>
        <p:origin x="-1640" y="-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3D4A-2AB8-344C-8076-9EC3E8050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1FD7-DE9C-1B4D-8426-E54E60085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1B008-ABFB-E94C-ADE7-8D96843D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5A7E-FE6A-8F4D-B82B-96414E49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56D1-228A-B94A-ADB2-96EF6770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2E0E-8298-8541-9E95-D07DDF53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A795E-7C8C-324C-B0F6-EBDD21E6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C2FB9-7F65-EB4A-A305-D3DFE55F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577C9-005A-FC4B-B7DE-02DBB65E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1100-3BB7-2943-91B9-1FCB1E5A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AF08-9CC7-054F-A912-21047B0D0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4E0C0-A282-AB4E-81E5-B3787EBDD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620F-67B6-6F49-890E-9B5C32D9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8500-621C-AC49-A2B3-8DD0BDC6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9327-2DF4-374B-9C62-72EAC20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2673-B7C9-844B-95EF-AE55246B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7DAB-1ADB-B140-851F-4AC758B13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57C3-11F8-7647-BC92-F68D5BD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5F31-BD21-2340-B2A0-305C5591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BEEF-2B5C-344E-B15D-B3590EB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DCB7-30A4-4C48-8095-77D55D6E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8E7A-93F4-3449-B257-44B56EDA7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9F36-AF8E-6447-A7F7-233179D4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218A-E6A9-2E4A-B26F-DCFCEB9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9CDC-9F0E-5643-81F9-5AA3B9A9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0CA6-233D-4E46-B14B-B4C34476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C791-FE30-E640-B5EB-7FBB4EA4C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2BBF-1C49-FB4D-8811-8742EEEA6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AF5AF-2003-7149-9022-45F8E18F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7332-2094-2E4A-B0ED-7F2693A3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2ACA-7191-7044-8E14-4EA97BD1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811E-F211-D64F-B94B-C8DFC65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1BBAC-63F9-2044-81EB-1C3DAB55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FCA6F-8B4E-B74A-80E6-332C7737D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AE7AA-6112-C046-99E6-F12486932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8F9EA-0C71-A648-9969-CB5723E0D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29411-A48C-5240-A5CE-BA3A7F09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04FF9-7F76-D946-845F-6F1903D3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4F4FA-AC80-7346-A194-860351D9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6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EA4E-39C9-C34F-AD73-BD9E651E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E13E6-531D-3545-991B-5EFEECDD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5851-111C-EC4E-8F79-ED4ADC2C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1C23C-46B8-2C4D-9C88-6229F222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0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44733-1CF5-EE49-88E4-6D21FBB2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9A13-4999-9347-AA84-1A18F223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E426-6532-7E4B-B441-EF1AB35D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83D9-AB9E-C443-9B37-3714EB9A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55AA-5B3B-B448-A5CD-EF70F45E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2E20C-F66C-6645-B0F9-95FE7A213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9C11A-EC14-2141-B940-0E1B703C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F2861-E8BD-DF4B-A234-493296DA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E7156-8575-A448-A087-DE6A91AE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1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7A-3263-5C44-BCC3-FF5F08E2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49E1E-D8B1-D34D-86E6-0430F7354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E020D-58A0-CA4A-9315-905098FC3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83185-B42E-B14C-9971-0775677F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585F-C365-0148-B0E0-4D7C2D3D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1B456-0026-544A-A760-6A113EAF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8A1D3-1E7D-534C-9BF7-D38E9E3F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02C6-DEFF-DB4C-BC8E-6E5F98D9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ECF6-070E-EC4A-A2D4-D5CF4EB31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D632-D907-FC40-9282-7C4FA9BDC58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8AE3D-72C8-BB48-AD44-226C2A7CC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713E3-07F1-114E-9DD6-659B6E747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0FC9C-97FA-4377-A3C5-842EB38B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7603" y="-118753"/>
            <a:ext cx="100345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F29DD-2590-4174-9047-683AF64EAB7C}"/>
              </a:ext>
            </a:extLst>
          </p:cNvPr>
          <p:cNvSpPr txBox="1"/>
          <p:nvPr/>
        </p:nvSpPr>
        <p:spPr>
          <a:xfrm>
            <a:off x="7786688" y="1214438"/>
            <a:ext cx="1235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validate people’s labels</a:t>
            </a:r>
          </a:p>
          <a:p>
            <a:r>
              <a:rPr lang="en-US" dirty="0"/>
              <a:t>X, Y and Z</a:t>
            </a:r>
          </a:p>
          <a:p>
            <a:endParaRPr lang="en-US" dirty="0"/>
          </a:p>
          <a:p>
            <a:r>
              <a:rPr lang="en-US" dirty="0"/>
              <a:t>Typical validation rates are X, Y, and Z</a:t>
            </a:r>
          </a:p>
        </p:txBody>
      </p:sp>
    </p:spTree>
    <p:extLst>
      <p:ext uri="{BB962C8B-B14F-4D97-AF65-F5344CB8AC3E}">
        <p14:creationId xmlns:p14="http://schemas.microsoft.com/office/powerpoint/2010/main" val="140942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2414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93813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00584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44561"/>
            <a:ext cx="548640" cy="124047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48705"/>
            <a:ext cx="548640" cy="124047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17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 Progress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75699" y="1006707"/>
            <a:ext cx="282086" cy="278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129780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9620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58738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0103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7809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52055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6401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</p:spTree>
    <p:extLst>
      <p:ext uri="{BB962C8B-B14F-4D97-AF65-F5344CB8AC3E}">
        <p14:creationId xmlns:p14="http://schemas.microsoft.com/office/powerpoint/2010/main" val="62817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72413" r="53863" b="17726"/>
          <a:stretch/>
        </p:blipFill>
        <p:spPr>
          <a:xfrm>
            <a:off x="7526436" y="3150838"/>
            <a:ext cx="1600200" cy="3505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632248" y="1158302"/>
            <a:ext cx="137160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638075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26842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8207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2493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20159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1085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FBA2B-CF4C-46B0-83A7-3F0B47584D1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7633965" y="1349474"/>
            <a:ext cx="390959" cy="392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CB400A-EB6A-4AA2-8555-1AA4B5446348}"/>
              </a:ext>
            </a:extLst>
          </p:cNvPr>
          <p:cNvSpPr txBox="1"/>
          <p:nvPr/>
        </p:nvSpPr>
        <p:spPr>
          <a:xfrm>
            <a:off x="7426841" y="1744767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122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A30927B-2A8F-448A-B165-890A11FFF7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8081798" y="1346675"/>
            <a:ext cx="390959" cy="392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5831A6-32B7-4CEF-96F5-9775912EB0EA}"/>
              </a:ext>
            </a:extLst>
          </p:cNvPr>
          <p:cNvSpPr txBox="1"/>
          <p:nvPr/>
        </p:nvSpPr>
        <p:spPr>
          <a:xfrm>
            <a:off x="7874674" y="1741968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545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DD7F1-9940-4A2E-A4C8-A3CA62BD5BA1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2519E8-2FAB-450E-A459-526A7B6197C4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970561" y="3919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357097" y="4183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0995" y="3946660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567724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7980253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55C1C5-B5EB-4D1F-B16E-CFF7A169B1E7}"/>
              </a:ext>
            </a:extLst>
          </p:cNvPr>
          <p:cNvCxnSpPr/>
          <p:nvPr/>
        </p:nvCxnSpPr>
        <p:spPr>
          <a:xfrm>
            <a:off x="7721052" y="4600880"/>
            <a:ext cx="15133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4E83DD2A-626B-4D43-9AC6-725D642313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373" y="4422249"/>
            <a:ext cx="358742" cy="382658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0A6A0224-DB88-4B87-ACA9-E33E7C3322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7668" y="4371506"/>
            <a:ext cx="391697" cy="417810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40D6972-A3E4-4BDF-989C-F01E8D46580A}"/>
              </a:ext>
            </a:extLst>
          </p:cNvPr>
          <p:cNvSpPr/>
          <p:nvPr/>
        </p:nvSpPr>
        <p:spPr>
          <a:xfrm>
            <a:off x="8228212" y="4544971"/>
            <a:ext cx="119832" cy="119832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8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575984" y="3995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80101" y="477275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999" y="4535445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690728" y="4344224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8103257" y="434422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8135883" y="4761884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CFBB9D-0A33-4E32-8665-940D986697C3}"/>
              </a:ext>
            </a:extLst>
          </p:cNvPr>
          <p:cNvGrpSpPr/>
          <p:nvPr/>
        </p:nvGrpSpPr>
        <p:grpSpPr>
          <a:xfrm>
            <a:off x="8703904" y="3680767"/>
            <a:ext cx="548640" cy="91440"/>
            <a:chOff x="7600864" y="2374604"/>
            <a:chExt cx="647115" cy="16657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0094B78-779A-4ECB-854D-DAA29F67CE1A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D75DFE4-E82B-4A7E-89C4-0FF75BB80992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12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5F240-99EE-4B4D-857A-7C62A301011B}"/>
              </a:ext>
            </a:extLst>
          </p:cNvPr>
          <p:cNvSpPr txBox="1"/>
          <p:nvPr/>
        </p:nvSpPr>
        <p:spPr>
          <a:xfrm>
            <a:off x="8605232" y="3636538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F04B10-27DD-4906-A3AB-B5D14021A6C3}"/>
              </a:ext>
            </a:extLst>
          </p:cNvPr>
          <p:cNvSpPr txBox="1"/>
          <p:nvPr/>
        </p:nvSpPr>
        <p:spPr>
          <a:xfrm>
            <a:off x="9267780" y="3633973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091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359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88" y="4497402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66349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8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7556" y="3688564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9740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7201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602240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888310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355265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4" y="4484109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29674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04442" y="3634176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04442" y="437065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6477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604867" y="2697448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608032" y="1983518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606493" y="171588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606539" y="1844725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012608" y="1790290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604867" y="245047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604913" y="2579317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15159" y="252488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43211" y="172938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43211" y="2465862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520520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04C5C-88E4-47B9-A993-9229205C2235}"/>
              </a:ext>
            </a:extLst>
          </p:cNvPr>
          <p:cNvSpPr txBox="1"/>
          <p:nvPr/>
        </p:nvSpPr>
        <p:spPr>
          <a:xfrm>
            <a:off x="7604913" y="323423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99619" y="377961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0391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600" y="4090589"/>
            <a:ext cx="341239" cy="3471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1211" y="4090588"/>
            <a:ext cx="333639" cy="3471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8070530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968549" y="440289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3D9573-3006-4505-8F50-E127BA4B9767}"/>
              </a:ext>
            </a:extLst>
          </p:cNvPr>
          <p:cNvSpPr txBox="1"/>
          <p:nvPr/>
        </p:nvSpPr>
        <p:spPr>
          <a:xfrm>
            <a:off x="7747448" y="3875632"/>
            <a:ext cx="161543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9E0638-3C74-4615-8C56-3C2CBA9176BA}"/>
              </a:ext>
            </a:extLst>
          </p:cNvPr>
          <p:cNvSpPr txBox="1"/>
          <p:nvPr/>
        </p:nvSpPr>
        <p:spPr>
          <a:xfrm>
            <a:off x="8221461" y="3873979"/>
            <a:ext cx="233139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144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78792" y="4069172"/>
            <a:ext cx="386275" cy="3800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635847" y="3786488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92C6C4-AE66-496A-8AEA-7077F2046D9D}"/>
              </a:ext>
            </a:extLst>
          </p:cNvPr>
          <p:cNvSpPr txBox="1"/>
          <p:nvPr/>
        </p:nvSpPr>
        <p:spPr>
          <a:xfrm>
            <a:off x="8786778" y="3880856"/>
            <a:ext cx="2528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501995" y="4407363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28745F-0D64-43BC-A1CF-F88653328BA7}"/>
              </a:ext>
            </a:extLst>
          </p:cNvPr>
          <p:cNvGrpSpPr/>
          <p:nvPr/>
        </p:nvGrpSpPr>
        <p:grpSpPr>
          <a:xfrm>
            <a:off x="7633399" y="4875312"/>
            <a:ext cx="1557168" cy="270435"/>
            <a:chOff x="5311068" y="6224977"/>
            <a:chExt cx="2129145" cy="36977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E0A0EE-2051-4632-8075-D90529BD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5CF2283-FCFD-4FDD-A84E-4AD52ED2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59CA218-06E5-428A-A3F4-9D11241C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49" name="Picture 48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B0434094-DE04-4AFB-A952-B62D2A34E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2FC6F-2552-441E-A022-B9111E48F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10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226611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512681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24504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373888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319453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79636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108480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054045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258547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299502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8505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3808327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3994911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3994910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380832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3977254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381399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256078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16075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08339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64936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56406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473622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474571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369842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4A45EC6-F681-CA4C-B15C-E95A6602E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15308" b="2322"/>
          <a:stretch/>
        </p:blipFill>
        <p:spPr bwMode="auto">
          <a:xfrm>
            <a:off x="1157193" y="649839"/>
            <a:ext cx="9314566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54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0017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68624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41861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547456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493021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15320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282048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227613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43211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3168593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4053860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4240444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4240443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405386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4222787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405953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501611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256958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89489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99162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516378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517328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139163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8022941" y="2887038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8050994" y="2645842"/>
            <a:ext cx="1271965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BD1E43-D8E7-B744-A274-12B58FD12C1C}"/>
              </a:ext>
            </a:extLst>
          </p:cNvPr>
          <p:cNvGrpSpPr/>
          <p:nvPr/>
        </p:nvGrpSpPr>
        <p:grpSpPr>
          <a:xfrm>
            <a:off x="7508626" y="2879032"/>
            <a:ext cx="399046" cy="384094"/>
            <a:chOff x="7458738" y="4240444"/>
            <a:chExt cx="609242" cy="5864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876D7B-97B7-494D-94ED-8DCB417C97EF}"/>
                </a:ext>
              </a:extLst>
            </p:cNvPr>
            <p:cNvSpPr txBox="1"/>
            <p:nvPr/>
          </p:nvSpPr>
          <p:spPr>
            <a:xfrm>
              <a:off x="7458738" y="4497929"/>
              <a:ext cx="609242" cy="328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aleway" panose="020B0503030101060003" pitchFamily="34" charset="0"/>
                </a:rPr>
                <a:t>8th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78D7967-ACC2-0248-B05C-079D60E3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2691" y="4240444"/>
              <a:ext cx="281337" cy="286201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7606830" y="2706821"/>
            <a:ext cx="1271965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</p:spTree>
    <p:extLst>
      <p:ext uri="{BB962C8B-B14F-4D97-AF65-F5344CB8AC3E}">
        <p14:creationId xmlns:p14="http://schemas.microsoft.com/office/powerpoint/2010/main" val="80152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80058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795" y="2655451"/>
            <a:ext cx="137160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3050722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830601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652949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3064308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370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27631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036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03778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604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784633"/>
            <a:ext cx="1734500" cy="4153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645840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</p:spTree>
    <p:extLst>
      <p:ext uri="{BB962C8B-B14F-4D97-AF65-F5344CB8AC3E}">
        <p14:creationId xmlns:p14="http://schemas.microsoft.com/office/powerpoint/2010/main" val="2439376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74677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1540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validation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4497402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7915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F46F4BD4-1EA2-7B44-831D-91ACFA10C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9" t="35433" r="14888" b="10435"/>
          <a:stretch/>
        </p:blipFill>
        <p:spPr bwMode="auto">
          <a:xfrm>
            <a:off x="713983" y="115020"/>
            <a:ext cx="3469709" cy="666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CEB34-04D7-2543-9530-9C5283D7F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2"/>
          <a:stretch/>
        </p:blipFill>
        <p:spPr>
          <a:xfrm>
            <a:off x="4644895" y="491820"/>
            <a:ext cx="13843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A66AD-FB6B-BE45-9E10-D800C22C7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21"/>
          <a:stretch/>
        </p:blipFill>
        <p:spPr>
          <a:xfrm>
            <a:off x="6079629" y="491820"/>
            <a:ext cx="1380744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627E9-44B5-D148-8794-6868EA592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18"/>
          <a:stretch/>
        </p:blipFill>
        <p:spPr>
          <a:xfrm>
            <a:off x="4644895" y="1356117"/>
            <a:ext cx="1380744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0745F-62CB-4D4D-9A27-921F1911C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21"/>
          <a:stretch/>
        </p:blipFill>
        <p:spPr>
          <a:xfrm>
            <a:off x="6075452" y="1356117"/>
            <a:ext cx="1380744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3DA5A-DA47-FF42-AC2E-B4FACFF6B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895" y="2994815"/>
            <a:ext cx="1380744" cy="80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A4D15-B68F-2140-BE1C-C91FD46A30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7377"/>
          <a:stretch/>
        </p:blipFill>
        <p:spPr>
          <a:xfrm>
            <a:off x="6075452" y="2994815"/>
            <a:ext cx="1380744" cy="803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42F4C-D8AD-EB41-A79D-49229AE9B2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459"/>
          <a:stretch/>
        </p:blipFill>
        <p:spPr>
          <a:xfrm>
            <a:off x="4644895" y="3853823"/>
            <a:ext cx="1380744" cy="798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98BF5-D4E4-B343-BAD6-E5E5D08EE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199"/>
          <a:stretch/>
        </p:blipFill>
        <p:spPr>
          <a:xfrm>
            <a:off x="6075452" y="3853823"/>
            <a:ext cx="1380744" cy="7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5" t="35433" r="14888" b="10435"/>
          <a:stretch/>
        </p:blipFill>
        <p:spPr bwMode="auto">
          <a:xfrm>
            <a:off x="8412743" y="1097541"/>
            <a:ext cx="1963926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35433" r="14888" b="10435"/>
          <a:stretch/>
        </p:blipFill>
        <p:spPr bwMode="auto">
          <a:xfrm>
            <a:off x="8447313" y="2017907"/>
            <a:ext cx="1918469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CA2DE48-81D7-7A4B-948B-92E8F7B7D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58991"/>
              </p:ext>
            </p:extLst>
          </p:nvPr>
        </p:nvGraphicFramePr>
        <p:xfrm>
          <a:off x="8482725" y="1239543"/>
          <a:ext cx="1736874" cy="67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623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2696821532"/>
                    </a:ext>
                  </a:extLst>
                </a:gridCol>
              </a:tblGrid>
              <a:tr h="18082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 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Disagree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Unsure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counts</a:t>
                      </a:r>
                      <a:endParaRPr lang="en-US" sz="900" dirty="0"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333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122067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Others’ 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51A527-95CB-AD41-86B7-3E878D8C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29" y="623808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194622" y="2135748"/>
            <a:ext cx="2236753" cy="753618"/>
            <a:chOff x="8194622" y="2135748"/>
            <a:chExt cx="2236753" cy="75361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10C9B6-C243-4E45-A788-8607CC6AEFE9}"/>
                </a:ext>
              </a:extLst>
            </p:cNvPr>
            <p:cNvGrpSpPr/>
            <p:nvPr/>
          </p:nvGrpSpPr>
          <p:grpSpPr>
            <a:xfrm>
              <a:off x="8194622" y="2335367"/>
              <a:ext cx="2062540" cy="553999"/>
              <a:chOff x="8194622" y="2222353"/>
              <a:chExt cx="2062540" cy="55399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EB6A1-0D84-CF49-AE30-679E239B5877}"/>
                  </a:ext>
                </a:extLst>
              </p:cNvPr>
              <p:cNvSpPr txBox="1"/>
              <p:nvPr/>
            </p:nvSpPr>
            <p:spPr>
              <a:xfrm>
                <a:off x="8194622" y="222235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6868D-BC84-9444-BDED-4129EBDB8D87}"/>
                  </a:ext>
                </a:extLst>
              </p:cNvPr>
              <p:cNvSpPr txBox="1"/>
              <p:nvPr/>
            </p:nvSpPr>
            <p:spPr>
              <a:xfrm>
                <a:off x="9176584" y="2222353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75%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85%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194622" y="1229839"/>
            <a:ext cx="2236753" cy="757900"/>
            <a:chOff x="8194622" y="1229839"/>
            <a:chExt cx="2236753" cy="7579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55625B-2A80-674E-87BB-F96172795A5A}"/>
                </a:ext>
              </a:extLst>
            </p:cNvPr>
            <p:cNvGrpSpPr/>
            <p:nvPr/>
          </p:nvGrpSpPr>
          <p:grpSpPr>
            <a:xfrm>
              <a:off x="8194622" y="1433740"/>
              <a:ext cx="2062540" cy="553999"/>
              <a:chOff x="8634698" y="1135794"/>
              <a:chExt cx="2062540" cy="553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160F8-0CE8-C54B-8872-446D5EA0D1C9}"/>
                  </a:ext>
                </a:extLst>
              </p:cNvPr>
              <p:cNvSpPr txBox="1"/>
              <p:nvPr/>
            </p:nvSpPr>
            <p:spPr>
              <a:xfrm>
                <a:off x="8634698" y="1135795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A82A51-FE4C-C64A-BD70-6015BB33D25A}"/>
                  </a:ext>
                </a:extLst>
              </p:cNvPr>
              <p:cNvSpPr txBox="1"/>
              <p:nvPr/>
            </p:nvSpPr>
            <p:spPr>
              <a:xfrm>
                <a:off x="9616660" y="113579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498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71%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83%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32080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41489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0103" y="1731507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9807179" y="1673798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9519178" y="1513160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</p:spTree>
    <p:extLst>
      <p:ext uri="{BB962C8B-B14F-4D97-AF65-F5344CB8AC3E}">
        <p14:creationId xmlns:p14="http://schemas.microsoft.com/office/powerpoint/2010/main" val="202075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261610"/>
            <a:chOff x="8368836" y="2135748"/>
            <a:chExt cx="2062539" cy="2616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Achievements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010" y="2654622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8668086" y="2596913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8380085" y="2416611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D23D-B44F-1940-B917-EC8540D92CF9}"/>
              </a:ext>
            </a:extLst>
          </p:cNvPr>
          <p:cNvSpPr txBox="1"/>
          <p:nvPr/>
        </p:nvSpPr>
        <p:spPr>
          <a:xfrm>
            <a:off x="9097007" y="2405694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Validations Badges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957E08-48E8-0040-981F-7B995B66A1D9}"/>
              </a:ext>
            </a:extLst>
          </p:cNvPr>
          <p:cNvGrpSpPr/>
          <p:nvPr/>
        </p:nvGrpSpPr>
        <p:grpSpPr>
          <a:xfrm>
            <a:off x="9099694" y="2625882"/>
            <a:ext cx="370429" cy="479410"/>
            <a:chOff x="9099694" y="2632218"/>
            <a:chExt cx="370429" cy="479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168517-2AD1-2B43-B167-1CAB0CA7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F805A-7FBA-6C46-B749-CFA76A0221F3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560179-B1B0-C14E-916E-01D901906B59}"/>
              </a:ext>
            </a:extLst>
          </p:cNvPr>
          <p:cNvGrpSpPr/>
          <p:nvPr/>
        </p:nvGrpSpPr>
        <p:grpSpPr>
          <a:xfrm>
            <a:off x="9340576" y="2625882"/>
            <a:ext cx="370429" cy="479410"/>
            <a:chOff x="9099694" y="2632218"/>
            <a:chExt cx="370429" cy="47941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A30501-1FCA-2B48-9B17-1B8E46E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65BE7D-BD54-3546-95F9-9D90AFCB7C34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500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AF519F-F9C5-F44A-9330-D494127C8ED0}"/>
              </a:ext>
            </a:extLst>
          </p:cNvPr>
          <p:cNvGrpSpPr/>
          <p:nvPr/>
        </p:nvGrpSpPr>
        <p:grpSpPr>
          <a:xfrm>
            <a:off x="9581458" y="2625882"/>
            <a:ext cx="370429" cy="479410"/>
            <a:chOff x="9099694" y="2632218"/>
            <a:chExt cx="370429" cy="47941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C6A820A-FE97-4C41-92A0-9DDB2196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007326-0A9E-FA4D-9773-8A1B1E719C1E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1K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F17331-CEE2-2F4E-B133-D7833DFA6D43}"/>
              </a:ext>
            </a:extLst>
          </p:cNvPr>
          <p:cNvGrpSpPr/>
          <p:nvPr/>
        </p:nvGrpSpPr>
        <p:grpSpPr>
          <a:xfrm>
            <a:off x="9822339" y="2625882"/>
            <a:ext cx="370429" cy="479410"/>
            <a:chOff x="9099694" y="2632218"/>
            <a:chExt cx="370429" cy="47941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61610-CF6A-574F-AE7A-E69A7840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67E898-024C-7645-A9CB-DF798744AA50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C48C30-C6E4-DB4D-920A-0AF0E62248AF}"/>
              </a:ext>
            </a:extLst>
          </p:cNvPr>
          <p:cNvSpPr/>
          <p:nvPr/>
        </p:nvSpPr>
        <p:spPr>
          <a:xfrm>
            <a:off x="9428349" y="2625882"/>
            <a:ext cx="828813" cy="4794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90A829B-8BB4-4F3D-80BD-9E14D8B7642E}"/>
              </a:ext>
            </a:extLst>
          </p:cNvPr>
          <p:cNvGrpSpPr/>
          <p:nvPr/>
        </p:nvGrpSpPr>
        <p:grpSpPr>
          <a:xfrm>
            <a:off x="7600864" y="2642416"/>
            <a:ext cx="1188720" cy="124047"/>
            <a:chOff x="7600864" y="2374604"/>
            <a:chExt cx="1402082" cy="166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D15DF4-1809-48F7-A2A5-97625B19B090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9AAAB2-9382-4119-94BE-678C7CE28792}"/>
                </a:ext>
              </a:extLst>
            </p:cNvPr>
            <p:cNvSpPr/>
            <p:nvPr/>
          </p:nvSpPr>
          <p:spPr>
            <a:xfrm>
              <a:off x="7600864" y="2374604"/>
              <a:ext cx="45720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07C144-DB82-4BB2-8729-C9A428406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432" y="2585711"/>
            <a:ext cx="241033" cy="2525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71821" r="51470" b="17726"/>
          <a:stretch/>
        </p:blipFill>
        <p:spPr>
          <a:xfrm>
            <a:off x="7526436" y="36667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854310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79AA05-1B16-4BC5-A3CB-F59254D01F68}"/>
              </a:ext>
            </a:extLst>
          </p:cNvPr>
          <p:cNvGrpSpPr/>
          <p:nvPr/>
        </p:nvGrpSpPr>
        <p:grpSpPr>
          <a:xfrm>
            <a:off x="7599621" y="3478638"/>
            <a:ext cx="1188720" cy="124047"/>
            <a:chOff x="7600864" y="2374604"/>
            <a:chExt cx="1402082" cy="16657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D81DAD3-1292-47C7-9F3C-BAC1AF536B8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280C34E-6B47-4428-8002-C61B70553142}"/>
                </a:ext>
              </a:extLst>
            </p:cNvPr>
            <p:cNvSpPr/>
            <p:nvPr/>
          </p:nvSpPr>
          <p:spPr>
            <a:xfrm>
              <a:off x="7600864" y="2374604"/>
              <a:ext cx="97067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67%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FA193510-CF3B-4C16-93F2-FCD8DDB6D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189" y="3421933"/>
            <a:ext cx="241033" cy="2525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22381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</p:spTree>
    <p:extLst>
      <p:ext uri="{BB962C8B-B14F-4D97-AF65-F5344CB8AC3E}">
        <p14:creationId xmlns:p14="http://schemas.microsoft.com/office/powerpoint/2010/main" val="399177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1062</Words>
  <Application>Microsoft Macintosh PowerPoint</Application>
  <PresentationFormat>Widescreen</PresentationFormat>
  <Paragraphs>480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29</cp:revision>
  <dcterms:created xsi:type="dcterms:W3CDTF">2020-09-24T15:42:57Z</dcterms:created>
  <dcterms:modified xsi:type="dcterms:W3CDTF">2020-10-01T23:18:35Z</dcterms:modified>
</cp:coreProperties>
</file>